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9" r:id="rId13"/>
    <p:sldId id="267" r:id="rId14"/>
    <p:sldId id="268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6FF09-A354-4A88-B58F-FA34203A9E42}" type="datetimeFigureOut">
              <a:rPr lang="ru-RU" smtClean="0"/>
              <a:t>27.02.2018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310554B8-6818-454B-8C5A-FCE3CF84B55A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14:ferris dir="l"/>
      </p:transition>
    </mc:Choice>
    <mc:Fallback xmlns="">
      <p:transition spd="slow" advTm="3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6FF09-A354-4A88-B58F-FA34203A9E42}" type="datetimeFigureOut">
              <a:rPr lang="ru-RU" smtClean="0"/>
              <a:t>27.02.2018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554B8-6818-454B-8C5A-FCE3CF84B55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14:ferris dir="l"/>
      </p:transition>
    </mc:Choice>
    <mc:Fallback xmlns="">
      <p:transition spd="slow" advTm="3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6FF09-A354-4A88-B58F-FA34203A9E42}" type="datetimeFigureOut">
              <a:rPr lang="ru-RU" smtClean="0"/>
              <a:t>27.02.2018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554B8-6818-454B-8C5A-FCE3CF84B55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14:ferris dir="l"/>
      </p:transition>
    </mc:Choice>
    <mc:Fallback xmlns="">
      <p:transition spd="slow" advTm="3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6FF09-A354-4A88-B58F-FA34203A9E42}" type="datetimeFigureOut">
              <a:rPr lang="ru-RU" smtClean="0"/>
              <a:t>27.02.2018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554B8-6818-454B-8C5A-FCE3CF84B55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14:ferris dir="l"/>
      </p:transition>
    </mc:Choice>
    <mc:Fallback xmlns="">
      <p:transition spd="slow" advTm="3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6FF09-A354-4A88-B58F-FA34203A9E42}" type="datetimeFigureOut">
              <a:rPr lang="ru-RU" smtClean="0"/>
              <a:t>27.02.2018</a:t>
            </a:fld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554B8-6818-454B-8C5A-FCE3CF84B55A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14:ferris dir="l"/>
      </p:transition>
    </mc:Choice>
    <mc:Fallback xmlns="">
      <p:transition spd="slow" advTm="3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6FF09-A354-4A88-B58F-FA34203A9E42}" type="datetimeFigureOut">
              <a:rPr lang="ru-RU" smtClean="0"/>
              <a:t>27.02.2018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554B8-6818-454B-8C5A-FCE3CF84B55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14:ferris dir="l"/>
      </p:transition>
    </mc:Choice>
    <mc:Fallback xmlns="">
      <p:transition spd="slow" advTm="3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6FF09-A354-4A88-B58F-FA34203A9E42}" type="datetimeFigureOut">
              <a:rPr lang="ru-RU" smtClean="0"/>
              <a:t>27.02.2018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554B8-6818-454B-8C5A-FCE3CF84B55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14:ferris dir="l"/>
      </p:transition>
    </mc:Choice>
    <mc:Fallback xmlns="">
      <p:transition spd="slow" advTm="3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6FF09-A354-4A88-B58F-FA34203A9E42}" type="datetimeFigureOut">
              <a:rPr lang="ru-RU" smtClean="0"/>
              <a:t>27.02.2018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554B8-6818-454B-8C5A-FCE3CF84B55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14:ferris dir="l"/>
      </p:transition>
    </mc:Choice>
    <mc:Fallback xmlns="">
      <p:transition spd="slow" advTm="3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6FF09-A354-4A88-B58F-FA34203A9E42}" type="datetimeFigureOut">
              <a:rPr lang="ru-RU" smtClean="0"/>
              <a:t>27.02.2018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554B8-6818-454B-8C5A-FCE3CF84B55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14:ferris dir="l"/>
      </p:transition>
    </mc:Choice>
    <mc:Fallback xmlns="">
      <p:transition spd="slow" advTm="3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6FF09-A354-4A88-B58F-FA34203A9E42}" type="datetimeFigureOut">
              <a:rPr lang="ru-RU" smtClean="0"/>
              <a:t>27.02.2018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554B8-6818-454B-8C5A-FCE3CF84B55A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14:ferris dir="l"/>
      </p:transition>
    </mc:Choice>
    <mc:Fallback xmlns="">
      <p:transition spd="slow" advTm="3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6FF09-A354-4A88-B58F-FA34203A9E42}" type="datetimeFigureOut">
              <a:rPr lang="ru-RU" smtClean="0"/>
              <a:t>27.02.2018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554B8-6818-454B-8C5A-FCE3CF84B55A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14:ferris dir="l"/>
      </p:transition>
    </mc:Choice>
    <mc:Fallback xmlns="">
      <p:transition spd="slow" advTm="3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D0E6FF09-A354-4A88-B58F-FA34203A9E42}" type="datetimeFigureOut">
              <a:rPr lang="ru-RU" smtClean="0"/>
              <a:t>27.02.2018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310554B8-6818-454B-8C5A-FCE3CF84B55A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Tm="3000">
        <p14:ferris dir="l"/>
      </p:transition>
    </mc:Choice>
    <mc:Fallback xmlns="">
      <p:transition spd="slow" advTm="300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188641"/>
            <a:ext cx="8712968" cy="1872207"/>
          </a:xfrm>
        </p:spPr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</a:rPr>
              <a:t>ГБДОУ «Детский сад №6 </a:t>
            </a:r>
            <a:r>
              <a:rPr lang="ru-RU" b="1" i="1" dirty="0" err="1" smtClean="0">
                <a:solidFill>
                  <a:srgbClr val="FF0000"/>
                </a:solidFill>
              </a:rPr>
              <a:t>г.Сунжа</a:t>
            </a:r>
            <a:r>
              <a:rPr lang="ru-RU" b="1" i="1" dirty="0" smtClean="0">
                <a:solidFill>
                  <a:srgbClr val="FF0000"/>
                </a:solidFill>
              </a:rPr>
              <a:t> «Волшебная страна»</a:t>
            </a:r>
            <a:endParaRPr lang="ru-RU" b="1" i="1" dirty="0">
              <a:solidFill>
                <a:srgbClr val="FF0000"/>
              </a:solidFill>
            </a:endParaRPr>
          </a:p>
        </p:txBody>
      </p:sp>
      <p:pic>
        <p:nvPicPr>
          <p:cNvPr id="1027" name="Picture 3" descr="C:\Users\роза\Desktop\DSC_147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88840"/>
            <a:ext cx="9144000" cy="4869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8481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14:ferris dir="l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роза\Desktop\горы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3649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7417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14:ferris dir="l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роза\Desktop\ингушш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8928992" cy="655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0258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14:ferris dir="l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роза\Desktop\DSC_002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9191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14:ferris dir="l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роза\Desktop\ингу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116632"/>
            <a:ext cx="8928992" cy="6741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2342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14:ferris dir="l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роза\Desktop\DSC_014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6440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14:ferris dir="l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роза\Desktop\DSC_012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903649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4739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14:ferris dir="l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8" name="Picture 4" descr="C:\Users\роза\Desktop\DSC_008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3837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14:ferris dir="l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роза\Desktop\DSC_009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99392"/>
            <a:ext cx="9143999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392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14:ferris dir="l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роза\Desktop\DSC_015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624"/>
            <a:ext cx="9144000" cy="6813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4522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14:ferris dir="l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роза\Desktop\инггггу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8928992" cy="6624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0988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14:ferris dir="l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роза\Desktop\DSC_006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741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6494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14:ferris dir="l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роза\Desktop\ингууу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856984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8232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14:ferris dir="l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роза\Desktop\DSC_01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624"/>
            <a:ext cx="9036495" cy="6813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9717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14:ferris dir="l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C:\Users\роза\Desktop\DSC_011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0344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14:ferris dir="l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роза\Desktop\ингуууу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964488" cy="655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4976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14:ferris dir="l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роза\Desktop\DSC_005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432"/>
            <a:ext cx="9144000" cy="6821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6020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14:ferris dir="l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роза\Desktop\DSC_010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903649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1817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14:ferris dir="l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тека">
  <a:themeElements>
    <a:clrScheme name="Аптека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птека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102</TotalTime>
  <Words>11</Words>
  <Application>Microsoft Office PowerPoint</Application>
  <PresentationFormat>Экран (4:3)</PresentationFormat>
  <Paragraphs>1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Аптека</vt:lpstr>
      <vt:lpstr>ГБДОУ «Детский сад №6 г.Сунжа «Волшебная страна»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роза</dc:creator>
  <cp:lastModifiedBy>роза</cp:lastModifiedBy>
  <cp:revision>12</cp:revision>
  <dcterms:created xsi:type="dcterms:W3CDTF">2018-02-19T12:47:50Z</dcterms:created>
  <dcterms:modified xsi:type="dcterms:W3CDTF">2018-02-27T07:24:44Z</dcterms:modified>
</cp:coreProperties>
</file>