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DE3FEEE-AC04-4DCD-A4D2-6F21196C1C4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D1AB4AD-51B1-4DE5-AB10-D0F6E1EEFE3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341181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Апробация мониторинга качества ДО в ГБДОУ «Детский сад №7 </a:t>
            </a:r>
            <a:r>
              <a:rPr lang="ru-RU" b="1" dirty="0" err="1" smtClean="0"/>
              <a:t>г.Назрань</a:t>
            </a:r>
            <a:r>
              <a:rPr lang="ru-RU" b="1" dirty="0" smtClean="0"/>
              <a:t> «</a:t>
            </a:r>
            <a:r>
              <a:rPr lang="ru-RU" b="1" dirty="0" err="1" smtClean="0"/>
              <a:t>Сонечная</a:t>
            </a:r>
            <a:r>
              <a:rPr lang="ru-RU" b="1" dirty="0" smtClean="0"/>
              <a:t> башня»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7592888" cy="1752600"/>
          </a:xfrm>
        </p:spPr>
        <p:txBody>
          <a:bodyPr>
            <a:no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</a:rPr>
              <a:t>Эксперт ДОУ:</a:t>
            </a:r>
          </a:p>
          <a:p>
            <a:pPr algn="r"/>
            <a:r>
              <a:rPr lang="ru-RU" sz="2400" b="1" dirty="0" err="1" smtClean="0">
                <a:solidFill>
                  <a:srgbClr val="FF0000"/>
                </a:solidFill>
              </a:rPr>
              <a:t>Сайнароева</a:t>
            </a:r>
            <a:r>
              <a:rPr lang="ru-RU" sz="2400" b="1" dirty="0" smtClean="0">
                <a:solidFill>
                  <a:srgbClr val="FF0000"/>
                </a:solidFill>
              </a:rPr>
              <a:t> Э.М.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</a:rPr>
              <a:t>/заведующая ГБДОУ «Детский сад №6 </a:t>
            </a:r>
            <a:r>
              <a:rPr lang="ru-RU" sz="2400" b="1" dirty="0" err="1" smtClean="0">
                <a:solidFill>
                  <a:srgbClr val="FF0000"/>
                </a:solidFill>
              </a:rPr>
              <a:t>г.Сунжа</a:t>
            </a:r>
            <a:r>
              <a:rPr lang="ru-RU" sz="2400" b="1" dirty="0" smtClean="0">
                <a:solidFill>
                  <a:srgbClr val="FF0000"/>
                </a:solidFill>
              </a:rPr>
              <a:t> «Волшебная страна»/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131394"/>
      </p:ext>
    </p:extLst>
  </p:cSld>
  <p:clrMapOvr>
    <a:masterClrMapping/>
  </p:clrMapOvr>
  <p:transition spd="slow" advTm="7263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пк\Desktop\Солнечная башня\IMG_20191218_1120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5085184"/>
            <a:ext cx="3923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Дети средней группы «Звездочки»  на прогулке.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715893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пк\Desktop\Солнечная башня\IMG_20191218_1107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108327"/>
            <a:ext cx="4320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Медицинский блок ГБДОУ «Солнечная башня»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899144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пк\Desktop\Солнечная башня\IMG_20191218_1111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148064" y="4941168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Пищеблок ГБДОУ «Солнечная башня»</a:t>
            </a:r>
            <a:endParaRPr lang="ru-RU" sz="2400" b="1" i="1" dirty="0"/>
          </a:p>
        </p:txBody>
      </p:sp>
    </p:spTree>
    <p:extLst>
      <p:ext uri="{BB962C8B-B14F-4D97-AF65-F5344CB8AC3E}">
        <p14:creationId xmlns:p14="http://schemas.microsoft.com/office/powerpoint/2010/main" val="448603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ingushetia.tv/upload/iblock/166/166cf9710fc06944849e75588133a7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4437112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Гордость ГБДОУ «Солнечная башня» – бассейн для воспитанников!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724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pPr algn="r"/>
            <a:r>
              <a:rPr lang="ru-RU" b="1" dirty="0">
                <a:solidFill>
                  <a:srgbClr val="FFFF00"/>
                </a:solidFill>
              </a:rPr>
              <a:t>Эксперт ДОУ:</a:t>
            </a:r>
          </a:p>
          <a:p>
            <a:pPr algn="r"/>
            <a:r>
              <a:rPr lang="ru-RU" b="1" dirty="0" err="1">
                <a:solidFill>
                  <a:srgbClr val="FFFF00"/>
                </a:solidFill>
              </a:rPr>
              <a:t>Сайнароева</a:t>
            </a:r>
            <a:r>
              <a:rPr lang="ru-RU" b="1" dirty="0">
                <a:solidFill>
                  <a:srgbClr val="FFFF00"/>
                </a:solidFill>
              </a:rPr>
              <a:t> Э.М.</a:t>
            </a:r>
          </a:p>
          <a:p>
            <a:pPr algn="r"/>
            <a:r>
              <a:rPr lang="ru-RU" b="1" dirty="0">
                <a:solidFill>
                  <a:srgbClr val="FFFF00"/>
                </a:solidFill>
              </a:rPr>
              <a:t>/заведующая ГБДОУ «Детский сад №6 </a:t>
            </a:r>
            <a:r>
              <a:rPr lang="ru-RU" b="1" dirty="0" err="1">
                <a:solidFill>
                  <a:srgbClr val="FFFF00"/>
                </a:solidFill>
              </a:rPr>
              <a:t>г.Сунжа</a:t>
            </a:r>
            <a:r>
              <a:rPr lang="ru-RU" b="1" dirty="0">
                <a:solidFill>
                  <a:srgbClr val="FFFF00"/>
                </a:solidFill>
              </a:rPr>
              <a:t> «Волшебная страна»/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383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пк\Desktop\Солнечная башня\IMG_20191218_1118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55976" y="4869160"/>
            <a:ext cx="4788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Проектная мощность-180 чел.</a:t>
            </a:r>
          </a:p>
          <a:p>
            <a:r>
              <a:rPr lang="ru-RU" sz="2400" b="1" i="1" dirty="0" smtClean="0">
                <a:solidFill>
                  <a:srgbClr val="00B050"/>
                </a:solidFill>
              </a:rPr>
              <a:t>6-групп.</a:t>
            </a:r>
          </a:p>
          <a:p>
            <a:r>
              <a:rPr lang="ru-RU" sz="2400" b="1" i="1" dirty="0" smtClean="0">
                <a:solidFill>
                  <a:srgbClr val="00B050"/>
                </a:solidFill>
              </a:rPr>
              <a:t>Год постройки-2016г.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324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пк\Desktop\Солнечная башня\IMG_20191218_1140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4725144"/>
            <a:ext cx="529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</a:rPr>
              <a:t>Обсуждение ШКАЛ МКДО, Концепции МКДО с рабочей группой ГБДОУ «Солнечная башня»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0194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пк\Desktop\Солнечная башня\IMG_20191218_1113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445224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Зона «Ингушетия моя» </a:t>
            </a:r>
          </a:p>
          <a:p>
            <a:r>
              <a:rPr lang="ru-RU" sz="2400" b="1" i="1" dirty="0">
                <a:solidFill>
                  <a:srgbClr val="00B050"/>
                </a:solidFill>
              </a:rPr>
              <a:t> </a:t>
            </a:r>
            <a:r>
              <a:rPr lang="ru-RU" sz="2400" b="1" i="1" dirty="0" smtClean="0">
                <a:solidFill>
                  <a:srgbClr val="00B050"/>
                </a:solidFill>
              </a:rPr>
              <a:t>              /НРК/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47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пк\Desktop\Солнечная башня\IMG_20191218_1114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139952" y="5373216"/>
            <a:ext cx="45365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FF00"/>
                </a:solidFill>
              </a:rPr>
              <a:t>Предметно-развивающая среда в средней группе «Звездочки»</a:t>
            </a:r>
            <a:endParaRPr lang="ru-RU" sz="24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401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пк\Desktop\Солнечная башня\IMG_20191218_11261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4797152"/>
            <a:ext cx="4355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2060"/>
                </a:solidFill>
              </a:rPr>
              <a:t>Непосредственно-образовательная область в средней группе «Звездочки»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238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пк\Desktop\Солнечная башня\IMG_20191218_1133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8024" y="4437112"/>
            <a:ext cx="4355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00B050"/>
                </a:solidFill>
              </a:rPr>
              <a:t>«Сенсорная комната» ГБДОУ «Солнечная башня». Дети рисуют на песке руками.</a:t>
            </a:r>
            <a:endParaRPr lang="ru-RU" sz="2400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59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пк\Desktop\Солнечная башня\IMG_20191218_1134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42" y="-203675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99792" y="479715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Релаксация в сухом бассейне в «Сенсорной комнате».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7017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пк\Desktop\Солнечная башня\IMG_20191218_11215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504" y="-53144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220072" y="4293096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Воспитанники средней группы «Звездочки» на спортивной площадке.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428123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</TotalTime>
  <Words>173</Words>
  <Application>Microsoft Office PowerPoint</Application>
  <PresentationFormat>Экран (4:3)</PresentationFormat>
  <Paragraphs>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Апекс</vt:lpstr>
      <vt:lpstr>Апробация мониторинга качества ДО в ГБДОУ «Детский сад №7 г.Назрань «Сонечная башня»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Апробация мониторинга качества ДО в ГБДОУ «Детский сад №7 г.Назрань «Сонечная башня»</dc:title>
  <dc:creator>пк</dc:creator>
  <cp:lastModifiedBy>пк</cp:lastModifiedBy>
  <cp:revision>6</cp:revision>
  <dcterms:created xsi:type="dcterms:W3CDTF">2019-12-18T13:52:46Z</dcterms:created>
  <dcterms:modified xsi:type="dcterms:W3CDTF">2019-12-18T14:46:55Z</dcterms:modified>
</cp:coreProperties>
</file>