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6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7" r:id="rId13"/>
    <p:sldId id="268" r:id="rId14"/>
    <p:sldId id="269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017F8-0CE1-4FB8-A093-7EEFDD4C0C9C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964C1-E006-4EB0-B060-A5A1A1B62B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017F8-0CE1-4FB8-A093-7EEFDD4C0C9C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964C1-E006-4EB0-B060-A5A1A1B62B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017F8-0CE1-4FB8-A093-7EEFDD4C0C9C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964C1-E006-4EB0-B060-A5A1A1B62B35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017F8-0CE1-4FB8-A093-7EEFDD4C0C9C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964C1-E006-4EB0-B060-A5A1A1B62B3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017F8-0CE1-4FB8-A093-7EEFDD4C0C9C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964C1-E006-4EB0-B060-A5A1A1B62B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017F8-0CE1-4FB8-A093-7EEFDD4C0C9C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964C1-E006-4EB0-B060-A5A1A1B62B3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017F8-0CE1-4FB8-A093-7EEFDD4C0C9C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964C1-E006-4EB0-B060-A5A1A1B62B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017F8-0CE1-4FB8-A093-7EEFDD4C0C9C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964C1-E006-4EB0-B060-A5A1A1B62B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017F8-0CE1-4FB8-A093-7EEFDD4C0C9C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964C1-E006-4EB0-B060-A5A1A1B62B3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017F8-0CE1-4FB8-A093-7EEFDD4C0C9C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964C1-E006-4EB0-B060-A5A1A1B62B35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017F8-0CE1-4FB8-A093-7EEFDD4C0C9C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964C1-E006-4EB0-B060-A5A1A1B62B35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AB017F8-0CE1-4FB8-A093-7EEFDD4C0C9C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34D964C1-E006-4EB0-B060-A5A1A1B62B35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3411810"/>
          </a:xfrm>
        </p:spPr>
        <p:txBody>
          <a:bodyPr>
            <a:normAutofit/>
          </a:bodyPr>
          <a:lstStyle/>
          <a:p>
            <a:r>
              <a:rPr lang="ru-RU" b="1" dirty="0" smtClean="0"/>
              <a:t>Апробация мониторинга качества ДО в ГБДОУ «Детский сад №3 </a:t>
            </a:r>
            <a:r>
              <a:rPr lang="ru-RU" b="1" dirty="0" err="1" smtClean="0"/>
              <a:t>г.Карабулак</a:t>
            </a:r>
            <a:r>
              <a:rPr lang="ru-RU" b="1" dirty="0" smtClean="0"/>
              <a:t> «Подснежник»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592888" cy="1752600"/>
          </a:xfrm>
        </p:spPr>
        <p:txBody>
          <a:bodyPr>
            <a:noAutofit/>
          </a:bodyPr>
          <a:lstStyle/>
          <a:p>
            <a:pPr algn="r"/>
            <a:r>
              <a:rPr lang="ru-RU" sz="2400" b="1" dirty="0" smtClean="0">
                <a:solidFill>
                  <a:srgbClr val="002060"/>
                </a:solidFill>
              </a:rPr>
              <a:t>Эксперт ДОУ:</a:t>
            </a:r>
          </a:p>
          <a:p>
            <a:pPr algn="r"/>
            <a:r>
              <a:rPr lang="ru-RU" sz="2400" b="1" dirty="0" err="1" smtClean="0">
                <a:solidFill>
                  <a:srgbClr val="002060"/>
                </a:solidFill>
              </a:rPr>
              <a:t>Сайнароева</a:t>
            </a:r>
            <a:r>
              <a:rPr lang="ru-RU" sz="2400" b="1" dirty="0" smtClean="0">
                <a:solidFill>
                  <a:srgbClr val="002060"/>
                </a:solidFill>
              </a:rPr>
              <a:t> Э.М.</a:t>
            </a:r>
          </a:p>
          <a:p>
            <a:pPr algn="r"/>
            <a:r>
              <a:rPr lang="ru-RU" sz="2400" b="1" dirty="0" smtClean="0">
                <a:solidFill>
                  <a:srgbClr val="002060"/>
                </a:solidFill>
              </a:rPr>
              <a:t>/заведующая ГБДОУ «Детский сад №6 </a:t>
            </a:r>
            <a:r>
              <a:rPr lang="ru-RU" sz="2400" b="1" dirty="0" err="1" smtClean="0">
                <a:solidFill>
                  <a:srgbClr val="002060"/>
                </a:solidFill>
              </a:rPr>
              <a:t>г.Сунжа</a:t>
            </a:r>
            <a:r>
              <a:rPr lang="ru-RU" sz="2400" b="1" dirty="0" smtClean="0">
                <a:solidFill>
                  <a:srgbClr val="002060"/>
                </a:solidFill>
              </a:rPr>
              <a:t> «Волшебная страна»/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776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7263">
        <p:checker/>
      </p:transition>
    </mc:Choice>
    <mc:Fallback xmlns="">
      <p:transition spd="slow" advTm="7263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 descr="C:\Users\пк\Desktop\подснежник\IMG-20191210-WA005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15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283968" y="4149080"/>
            <a:ext cx="47525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Игровые зоны в старшей группе «Колобок»                              /парикмахерская, медицинская, «кухня» и др../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153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29"/>
    </mc:Choice>
    <mc:Fallback xmlns="">
      <p:transition spd="slow" advTm="5829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 descr="C:\Users\пк\Desktop\подснежник\IMG_20191209_1216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724128" y="5013176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Зона  «Край родной» /НРК/.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629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99"/>
    </mc:Choice>
    <mc:Fallback xmlns="">
      <p:transition spd="slow" advTm="5799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 descr="C:\Users\пк\Desktop\подснежник\IMG_20191209_1217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419872" y="4941168"/>
            <a:ext cx="57241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Медицинские карты воспитанников ГБДОУ «Детский сад №3 </a:t>
            </a:r>
            <a:r>
              <a:rPr lang="ru-RU" sz="2400" b="1" dirty="0" err="1" smtClean="0">
                <a:solidFill>
                  <a:schemeClr val="bg1"/>
                </a:solidFill>
              </a:rPr>
              <a:t>г.Карабулак</a:t>
            </a:r>
            <a:r>
              <a:rPr lang="ru-RU" sz="2400" b="1" dirty="0" smtClean="0">
                <a:solidFill>
                  <a:schemeClr val="bg1"/>
                </a:solidFill>
              </a:rPr>
              <a:t> «Подснежник».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916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60"/>
    </mc:Choice>
    <mc:Fallback xmlns="">
      <p:transition spd="slow" advTm="586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 descr="C:\Users\пк\Desktop\подснежник\IMG_20191209_1221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724128" y="5373216"/>
            <a:ext cx="3419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                                     </a:t>
            </a:r>
            <a:r>
              <a:rPr lang="ru-RU" sz="2400" b="1" dirty="0" smtClean="0">
                <a:solidFill>
                  <a:schemeClr val="bg1"/>
                </a:solidFill>
              </a:rPr>
              <a:t>Пищеблок. 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655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37"/>
    </mc:Choice>
    <mc:Fallback xmlns="">
      <p:transition spd="slow" advTm="6137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 descr="C:\Users\пк\Desktop\подснежник\IMG_20191209_1218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5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652120" y="5373216"/>
            <a:ext cx="3484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Медицинский блок.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493187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07"/>
    </mc:Choice>
    <mc:Fallback xmlns="">
      <p:transition spd="slow" advTm="6307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 descr="C:\Users\пк\Desktop\подснежник\IMG_20191209_1231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03848" y="4581128"/>
            <a:ext cx="63367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Игровая деятельность с воспитанниками старшей группы  «Колобок».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02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17"/>
    </mc:Choice>
    <mc:Fallback xmlns="">
      <p:transition spd="slow" advTm="5917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387" name="Picture 3" descr="C:\Users\пк\Desktop\подснежник\IMG-20191210-WA00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85800"/>
            <a:ext cx="8496944" cy="5911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75856" y="4677236"/>
            <a:ext cx="58681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Показ работ  непосредственно-образовательной деятельности по рисованию.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041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66"/>
    </mc:Choice>
    <mc:Fallback xmlns="">
      <p:transition spd="slow" advTm="5566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i="1" dirty="0" smtClean="0"/>
              <a:t>СПАСИБО ЗА ВНИМАНИЕ!</a:t>
            </a:r>
            <a:endParaRPr lang="ru-RU" sz="4400" b="1" i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187016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sz="2400" b="1" dirty="0">
                <a:solidFill>
                  <a:srgbClr val="002060"/>
                </a:solidFill>
              </a:rPr>
              <a:t>Эксперт ДОУ:</a:t>
            </a:r>
            <a:br>
              <a:rPr lang="ru-RU" sz="2400" b="1" dirty="0">
                <a:solidFill>
                  <a:srgbClr val="002060"/>
                </a:solidFill>
              </a:rPr>
            </a:br>
            <a:r>
              <a:rPr lang="ru-RU" sz="2400" b="1" dirty="0" err="1">
                <a:solidFill>
                  <a:srgbClr val="002060"/>
                </a:solidFill>
              </a:rPr>
              <a:t>Сайнароева</a:t>
            </a:r>
            <a:r>
              <a:rPr lang="ru-RU" sz="2400" b="1" dirty="0">
                <a:solidFill>
                  <a:srgbClr val="002060"/>
                </a:solidFill>
              </a:rPr>
              <a:t> Э.М.</a:t>
            </a:r>
            <a:br>
              <a:rPr lang="ru-RU" sz="2400" b="1" dirty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002060"/>
                </a:solidFill>
              </a:rPr>
              <a:t>/заведующая ГБДОУ «Детский сад №</a:t>
            </a:r>
            <a:r>
              <a:rPr lang="ru-RU" sz="2400" b="1" dirty="0" smtClean="0">
                <a:solidFill>
                  <a:srgbClr val="002060"/>
                </a:solidFill>
              </a:rPr>
              <a:t>6                                              </a:t>
            </a:r>
            <a:r>
              <a:rPr lang="ru-RU" sz="2400" b="1" dirty="0" err="1">
                <a:solidFill>
                  <a:srgbClr val="002060"/>
                </a:solidFill>
              </a:rPr>
              <a:t>г.Сунжа</a:t>
            </a:r>
            <a:r>
              <a:rPr lang="ru-RU" sz="2400" b="1" dirty="0">
                <a:solidFill>
                  <a:srgbClr val="002060"/>
                </a:solidFill>
              </a:rPr>
              <a:t> «Волшебная страна»/</a:t>
            </a:r>
            <a:r>
              <a:rPr lang="ru-RU" b="1" dirty="0">
                <a:solidFill>
                  <a:srgbClr val="002060"/>
                </a:solidFill>
              </a:rPr>
              <a:t/>
            </a:r>
            <a:br>
              <a:rPr lang="ru-RU" b="1" dirty="0">
                <a:solidFill>
                  <a:srgbClr val="002060"/>
                </a:solidFill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7178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пк\Desktop\подснежник\IMG-20191210-WA00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9144000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07904" y="4509120"/>
            <a:ext cx="54360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Проектная мощность на 220 чел.;                                                               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Год постройки-2014г.;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12 групп.                                                 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53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14"/>
    </mc:Choice>
    <mc:Fallback xmlns="">
      <p:transition spd="slow" advTm="5214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1" name="Picture 3" descr="C:\Users\пк\Desktop\подснежник\IMG_20191209_1206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5013176"/>
            <a:ext cx="8676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i="1" dirty="0" smtClean="0">
                <a:solidFill>
                  <a:schemeClr val="bg1"/>
                </a:solidFill>
              </a:rPr>
              <a:t>ГБДОУ  «Детский сад №3 </a:t>
            </a:r>
            <a:r>
              <a:rPr lang="ru-RU" sz="2400" b="1" i="1" dirty="0" err="1" smtClean="0">
                <a:solidFill>
                  <a:schemeClr val="bg1"/>
                </a:solidFill>
              </a:rPr>
              <a:t>г.Карабулак</a:t>
            </a:r>
            <a:r>
              <a:rPr lang="ru-RU" sz="2400" b="1" i="1" dirty="0" smtClean="0">
                <a:solidFill>
                  <a:schemeClr val="bg1"/>
                </a:solidFill>
              </a:rPr>
              <a:t> «Подснежник». </a:t>
            </a:r>
          </a:p>
          <a:p>
            <a:pPr algn="r"/>
            <a:r>
              <a:rPr lang="ru-RU" sz="2400" b="1" i="1" dirty="0" smtClean="0">
                <a:solidFill>
                  <a:schemeClr val="bg1"/>
                </a:solidFill>
              </a:rPr>
              <a:t>Обсуждение с коллегами ООП ДО.</a:t>
            </a:r>
            <a:endParaRPr lang="ru-RU" sz="24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888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78"/>
    </mc:Choice>
    <mc:Fallback xmlns="">
      <p:transition spd="slow" advTm="5778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8" name="Picture 4" descr="C:\Users\пк\Desktop\подснежник\IMG_20191210_0959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843808" y="4509120"/>
            <a:ext cx="63001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Обсуждение с рабочей группой </a:t>
            </a:r>
            <a:endParaRPr lang="ru-RU" sz="2400" b="1" dirty="0" smtClean="0"/>
          </a:p>
          <a:p>
            <a:pPr algn="ctr"/>
            <a:r>
              <a:rPr lang="ru-RU" sz="2400" b="1" dirty="0" smtClean="0"/>
              <a:t>Концепции МКДО;</a:t>
            </a:r>
          </a:p>
          <a:p>
            <a:pPr algn="ctr"/>
            <a:r>
              <a:rPr lang="ru-RU" sz="2400" b="1" dirty="0" smtClean="0"/>
              <a:t>ШКАЛ МКДО.                                                        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4142594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80"/>
    </mc:Choice>
    <mc:Fallback xmlns="">
      <p:transition spd="slow" advTm="738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пк\Desktop\подснежник\IMG_20191209_1206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851920" y="5013176"/>
            <a:ext cx="52920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bg1"/>
                </a:solidFill>
              </a:rPr>
              <a:t>Просмотр Рабочей Программы, разработанной  воспитателями старшей группы «Колобок».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570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12"/>
    </mc:Choice>
    <mc:Fallback xmlns="">
      <p:transition spd="slow" advTm="7512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пк\Desktop\подснежник\IMG_20191209_120509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572000" y="5301209"/>
            <a:ext cx="44644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bg1"/>
                </a:solidFill>
              </a:rPr>
              <a:t>Беседа с детьми старшей группы «Колобок» о питании.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905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76"/>
    </mc:Choice>
    <mc:Fallback xmlns="">
      <p:transition spd="slow" advTm="7276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пк\Desktop\подснежник\IMG-20191210-WA00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19124"/>
            <a:ext cx="8856984" cy="6122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55776" y="4645878"/>
            <a:ext cx="64807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Художественно-эстетическое развитие.</a:t>
            </a:r>
          </a:p>
          <a:p>
            <a:r>
              <a:rPr lang="ru-RU" sz="2400" b="1" dirty="0" smtClean="0">
                <a:solidFill>
                  <a:schemeClr val="bg1"/>
                </a:solidFill>
              </a:rPr>
              <a:t>Непосредственно-образовательная деятельность по рисованию в старшей группе «Колобок».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367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66"/>
    </mc:Choice>
    <mc:Fallback xmlns="">
      <p:transition spd="slow" advTm="7266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C:\Users\пк\Desktop\подснежник\IMG-20191210-WA00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268760"/>
            <a:ext cx="7488832" cy="558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04048" y="5157192"/>
            <a:ext cx="3312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«Сенсорная комната». Дети проводят релаксацию.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005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84"/>
    </mc:Choice>
    <mc:Fallback xmlns="">
      <p:transition spd="slow" advTm="6684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C:\Users\пк\Desktop\подснежник\IMG-20191210-WA00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355976" y="4437112"/>
            <a:ext cx="4788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Познавательное развитие. </a:t>
            </a:r>
            <a:endParaRPr lang="ru-RU" sz="2400" b="1" dirty="0">
              <a:solidFill>
                <a:schemeClr val="bg1"/>
              </a:solidFill>
            </a:endParaRPr>
          </a:p>
          <a:p>
            <a:r>
              <a:rPr lang="ru-RU" sz="2400" b="1" dirty="0" smtClean="0">
                <a:solidFill>
                  <a:schemeClr val="bg1"/>
                </a:solidFill>
              </a:rPr>
              <a:t>Непосредственно-образовательная деятельность по математике в старшей группе «Колобок».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328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21"/>
    </mc:Choice>
    <mc:Fallback xmlns="">
      <p:transition spd="slow" advTm="6621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154</TotalTime>
  <Words>194</Words>
  <Application>Microsoft Office PowerPoint</Application>
  <PresentationFormat>Экран (4:3)</PresentationFormat>
  <Paragraphs>28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Волна</vt:lpstr>
      <vt:lpstr>Апробация мониторинга качества ДО в ГБДОУ «Детский сад №3 г.Карабулак «Подснежник»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Эксперт ДОУ: Сайнароева Э.М. /заведующая ГБДОУ «Детский сад №6                                              г.Сунжа «Волшебная страна»/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пк</dc:creator>
  <cp:lastModifiedBy>пк</cp:lastModifiedBy>
  <cp:revision>21</cp:revision>
  <dcterms:created xsi:type="dcterms:W3CDTF">2019-12-10T06:33:56Z</dcterms:created>
  <dcterms:modified xsi:type="dcterms:W3CDTF">2019-12-11T13:55:28Z</dcterms:modified>
</cp:coreProperties>
</file>